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E6B160-1219-4BE7-87F0-A16B0B9E4BF0}" type="datetimeFigureOut">
              <a:rPr lang="ko-KR" altLang="en-US" smtClean="0"/>
              <a:t>2019-03-29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61152-D826-4A4C-A4F7-0E61D341B0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4966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roaddesign.kict.re.kr/filebank/moctroadguide/CIKCLS126042/CIKCLS126042.pdf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mtClean="0">
                <a:hlinkClick r:id="rId3"/>
              </a:rPr>
              <a:t>http://roaddesign.kict.re.kr/filebank/moctroadguide/CIKCLS126042/CIKCLS126042.pdf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161152-D826-4A4C-A4F7-0E61D341B06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09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6021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697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402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93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207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094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2623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74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2022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060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690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A8142-FCB7-43FE-9E4B-6D3FCEF907C4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324530-7DFE-4412-89A8-5B57DBEE52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332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Data Generator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775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 smtClean="0"/>
              <a:t>Ubuntu</a:t>
            </a:r>
            <a:r>
              <a:rPr lang="ko-KR" altLang="en-US" sz="3600" dirty="0" smtClean="0"/>
              <a:t>로 개발 환경을 옮기려고 해봤지만</a:t>
            </a:r>
            <a:r>
              <a:rPr lang="en-US" altLang="ko-KR" sz="3600" dirty="0" smtClean="0"/>
              <a:t>….</a:t>
            </a:r>
            <a:endParaRPr lang="ko-KR" altLang="en-US" sz="36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16905" t="27546" r="33412" b="10770"/>
          <a:stretch/>
        </p:blipFill>
        <p:spPr>
          <a:xfrm>
            <a:off x="2940755" y="1956254"/>
            <a:ext cx="6310489" cy="424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427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 Generator </a:t>
            </a:r>
            <a:r>
              <a:rPr lang="ko-KR" altLang="en-US" dirty="0" smtClean="0"/>
              <a:t>개발 계획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3080" t="11810" r="34106" b="36884"/>
          <a:stretch/>
        </p:blipFill>
        <p:spPr>
          <a:xfrm>
            <a:off x="1756067" y="1515100"/>
            <a:ext cx="2636108" cy="223245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rcRect l="33571" t="10990" r="33730" b="40366"/>
          <a:stretch/>
        </p:blipFill>
        <p:spPr>
          <a:xfrm>
            <a:off x="1809577" y="4283674"/>
            <a:ext cx="2529087" cy="203800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5"/>
          <a:srcRect l="32937" t="12161" r="33968" b="39927"/>
          <a:stretch/>
        </p:blipFill>
        <p:spPr>
          <a:xfrm>
            <a:off x="4876115" y="1427612"/>
            <a:ext cx="3070029" cy="240743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6"/>
          <a:srcRect l="33730" t="15824" r="34286" b="37143"/>
          <a:stretch/>
        </p:blipFill>
        <p:spPr>
          <a:xfrm>
            <a:off x="4927649" y="4121044"/>
            <a:ext cx="2966960" cy="236326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7"/>
          <a:srcRect l="33492" t="25348" r="33095" b="28498"/>
          <a:stretch/>
        </p:blipFill>
        <p:spPr>
          <a:xfrm>
            <a:off x="8483594" y="2528623"/>
            <a:ext cx="3099479" cy="231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74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 Generator </a:t>
            </a:r>
            <a:r>
              <a:rPr lang="ko-KR" altLang="en-US" dirty="0" smtClean="0"/>
              <a:t>개발 계획</a:t>
            </a:r>
            <a:endParaRPr lang="ko-KR" altLang="en-US" dirty="0"/>
          </a:p>
        </p:txBody>
      </p:sp>
      <p:pic>
        <p:nvPicPr>
          <p:cNvPr id="9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080" t="11810" r="34106" b="36884"/>
          <a:stretch/>
        </p:blipFill>
        <p:spPr>
          <a:xfrm>
            <a:off x="586294" y="2550787"/>
            <a:ext cx="1348856" cy="1142313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33571" t="10990" r="33730" b="40366"/>
          <a:stretch/>
        </p:blipFill>
        <p:spPr>
          <a:xfrm>
            <a:off x="2084185" y="4094203"/>
            <a:ext cx="1294096" cy="104281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l="32937" t="12161" r="33968" b="39927"/>
          <a:stretch/>
        </p:blipFill>
        <p:spPr>
          <a:xfrm>
            <a:off x="1407985" y="2756540"/>
            <a:ext cx="1570887" cy="1231847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5"/>
          <a:srcRect l="33730" t="15824" r="34286" b="37143"/>
          <a:stretch/>
        </p:blipFill>
        <p:spPr>
          <a:xfrm>
            <a:off x="648910" y="3679051"/>
            <a:ext cx="1518149" cy="1209245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6"/>
          <a:srcRect l="33492" t="25348" r="33095" b="28498"/>
          <a:stretch/>
        </p:blipFill>
        <p:spPr>
          <a:xfrm>
            <a:off x="2585303" y="2506458"/>
            <a:ext cx="1585956" cy="1186642"/>
          </a:xfrm>
          <a:prstGeom prst="rect">
            <a:avLst/>
          </a:prstGeom>
        </p:spPr>
      </p:pic>
      <p:sp>
        <p:nvSpPr>
          <p:cNvPr id="14" name="덧셈 기호 13"/>
          <p:cNvSpPr/>
          <p:nvPr/>
        </p:nvSpPr>
        <p:spPr>
          <a:xfrm>
            <a:off x="4271707" y="3534028"/>
            <a:ext cx="635592" cy="63559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7"/>
          <a:srcRect l="33016" t="27840" r="23333" b="27765"/>
          <a:stretch/>
        </p:blipFill>
        <p:spPr>
          <a:xfrm>
            <a:off x="8813691" y="2255051"/>
            <a:ext cx="2898433" cy="1596773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8"/>
          <a:srcRect l="36587" t="35165" r="29603" b="24689"/>
          <a:stretch/>
        </p:blipFill>
        <p:spPr>
          <a:xfrm>
            <a:off x="8813691" y="4094203"/>
            <a:ext cx="2901387" cy="1866151"/>
          </a:xfrm>
          <a:prstGeom prst="rect">
            <a:avLst/>
          </a:prstGeom>
        </p:spPr>
      </p:pic>
      <p:sp>
        <p:nvSpPr>
          <p:cNvPr id="18" name="덧셈 기호 17"/>
          <p:cNvSpPr/>
          <p:nvPr/>
        </p:nvSpPr>
        <p:spPr>
          <a:xfrm>
            <a:off x="7602469" y="3534028"/>
            <a:ext cx="635592" cy="63559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4916934" y="3667158"/>
            <a:ext cx="2685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표지판 </a:t>
            </a:r>
            <a:r>
              <a:rPr lang="ko-KR" altLang="en-US" smtClean="0"/>
              <a:t>로테이션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노이즈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3616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</TotalTime>
  <Words>25</Words>
  <Application>Microsoft Office PowerPoint</Application>
  <PresentationFormat>와이드스크린</PresentationFormat>
  <Paragraphs>7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Data Generator</vt:lpstr>
      <vt:lpstr>Ubuntu로 개발 환경을 옮기려고 해봤지만….</vt:lpstr>
      <vt:lpstr>Data Generator 개발 계획</vt:lpstr>
      <vt:lpstr>Data Generator 개발 계획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Generator</dc:title>
  <dc:creator>Windows 사용자</dc:creator>
  <cp:lastModifiedBy>Windows 사용자</cp:lastModifiedBy>
  <cp:revision>8</cp:revision>
  <dcterms:created xsi:type="dcterms:W3CDTF">2019-03-28T14:44:36Z</dcterms:created>
  <dcterms:modified xsi:type="dcterms:W3CDTF">2019-03-29T01:20:10Z</dcterms:modified>
</cp:coreProperties>
</file>

<file path=docProps/thumbnail.jpeg>
</file>